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theme/theme3.xml" ContentType="application/vnd.openxmlformats-officedocument.theme+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Layouts/slideLayout13.xml" ContentType="application/vnd.openxmlformats-officedocument.presentationml.slideLayout+xml"/>
  <Default Extension="bin" ContentType="application/vnd.openxmlformats-officedocument.presentationml.printerSettings"/>
  <Override PartName="/docProps/core.xml" ContentType="application/vnd.openxmlformats-package.core-properties+xml"/>
  <Default Extension="rels" ContentType="application/vnd.openxmlformats-package.relationships+xml"/>
  <Override PartName="/ppt/slides/slide9.xml" ContentType="application/vnd.openxmlformats-officedocument.presentationml.slide+xml"/>
  <Override PartName="/ppt/tags/tag1.xml" ContentType="application/vnd.openxmlformats-officedocument.presentationml.tags+xml"/>
  <Override PartName="/ppt/handoutMasters/handoutMaster1.xml" ContentType="application/vnd.openxmlformats-officedocument.presentationml.handoutMaster+xml"/>
  <Override PartName="/ppt/slides/slide13.xml" ContentType="application/vnd.openxmlformats-officedocument.presentationml.slide+xml"/>
  <Override PartName="/ppt/slides/slide6.xml" ContentType="application/vnd.openxmlformats-officedocument.presentationml.slide+xml"/>
  <Override PartName="/ppt/slideLayouts/slideLayout12.xml" ContentType="application/vnd.openxmlformats-officedocument.presentationml.slideLayout+xml"/>
  <Override PartName="/ppt/slides/slide12.xml" ContentType="application/vnd.openxmlformats-officedocument.presentationml.slide+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rstSlideNum="0" saveSubsetFonts="1" autoCompressPictures="0">
  <p:sldMasterIdLst>
    <p:sldMasterId r:id="rId1"/>
  </p:sldMasterIdLst>
  <p:notesMasterIdLst>
    <p:notesMasterId r:id="rId15"/>
  </p:notesMasterIdLst>
  <p:handoutMasterIdLst>
    <p:handoutMasterId r:id="rId16"/>
  </p:handoutMasterIdLst>
  <p:sldIdLst>
    <p:sldId id="256" r:id="rId2"/>
    <p:sldId id="269" r:id="rId3"/>
    <p:sldId id="257" r:id="rId4"/>
    <p:sldId id="262" r:id="rId5"/>
    <p:sldId id="267" r:id="rId6"/>
    <p:sldId id="268" r:id="rId7"/>
    <p:sldId id="261" r:id="rId8"/>
    <p:sldId id="266" r:id="rId9"/>
    <p:sldId id="260" r:id="rId10"/>
    <p:sldId id="265" r:id="rId11"/>
    <p:sldId id="259" r:id="rId12"/>
    <p:sldId id="258" r:id="rId13"/>
    <p:sldId id="263"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457200" rtl="0" eaLnBrk="1" latinLnBrk="0" hangingPunct="1">
      <a:defRPr kern="1200">
        <a:solidFill>
          <a:schemeClr val="tx1"/>
        </a:solidFill>
        <a:latin typeface="Arial" charset="0"/>
        <a:ea typeface="+mn-ea"/>
        <a:cs typeface="+mn-cs"/>
      </a:defRPr>
    </a:lvl6pPr>
    <a:lvl7pPr marL="2743200" algn="l" defTabSz="457200" rtl="0" eaLnBrk="1" latinLnBrk="0" hangingPunct="1">
      <a:defRPr kern="1200">
        <a:solidFill>
          <a:schemeClr val="tx1"/>
        </a:solidFill>
        <a:latin typeface="Arial" charset="0"/>
        <a:ea typeface="+mn-ea"/>
        <a:cs typeface="+mn-cs"/>
      </a:defRPr>
    </a:lvl7pPr>
    <a:lvl8pPr marL="3200400" algn="l" defTabSz="457200" rtl="0" eaLnBrk="1" latinLnBrk="0" hangingPunct="1">
      <a:defRPr kern="1200">
        <a:solidFill>
          <a:schemeClr val="tx1"/>
        </a:solidFill>
        <a:latin typeface="Arial" charset="0"/>
        <a:ea typeface="+mn-ea"/>
        <a:cs typeface="+mn-cs"/>
      </a:defRPr>
    </a:lvl8pPr>
    <a:lvl9pPr marL="3657600" algn="l" defTabSz="4572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showPr loop="1" showNarration="1">
    <p:present/>
    <p:sldAll/>
    <p:penClr>
      <a:schemeClr val="tx1"/>
    </p:penClr>
  </p:showPr>
  <p:clrMru>
    <a:srgbClr val="000000"/>
    <a:srgbClr val="004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snapVertSplitter="1" vertBarState="minimized">
    <p:restoredLeft sz="15666" autoAdjust="0"/>
    <p:restoredTop sz="94727" autoAdjust="0"/>
  </p:normalViewPr>
  <p:slideViewPr>
    <p:cSldViewPr>
      <p:cViewPr varScale="1">
        <p:scale>
          <a:sx n="93" d="100"/>
          <a:sy n="93" d="100"/>
        </p:scale>
        <p:origin x="-632"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theme" Target="theme/theme1.xml"/><Relationship Id="rId4" Type="http://schemas.openxmlformats.org/officeDocument/2006/relationships/slide" Target="slides/slide3.xml"/><Relationship Id="rId21" Type="http://schemas.openxmlformats.org/officeDocument/2006/relationships/tableStyles" Target="tableStyles.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handoutMaster" Target="handoutMasters/handoutMaster1.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printerSettings" Target="printerSettings/printerSettings1.bin"/><Relationship Id="rId19"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2560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2560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20673F25-30F8-554C-9AF6-4C0443162DA1}"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2253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163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253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253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p>
        </p:txBody>
      </p:sp>
      <p:sp>
        <p:nvSpPr>
          <p:cNvPr id="2253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781A82B-4EF2-4E46-96F9-D8EC43603C3E}"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A1927A50-08C6-C047-A5B2-464D0CE57CC0}" type="slidenum">
              <a:rPr lang="en-US"/>
              <a:pPr/>
              <a:t>0</a:t>
            </a:fld>
            <a:endParaRPr lang="en-US"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F69BB0AE-F0CB-C44D-A231-9068C13B8868}" type="slidenum">
              <a:rPr lang="en-US"/>
              <a:pPr/>
              <a:t>2</a:t>
            </a:fld>
            <a:endParaRPr lang="en-US"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990600" y="0"/>
            <a:ext cx="8153400" cy="6858000"/>
          </a:xfrm>
          <a:prstGeom prst="rect">
            <a:avLst/>
          </a:prstGeom>
          <a:noFill/>
          <a:ln w="9525">
            <a:noFill/>
            <a:miter lim="800000"/>
            <a:headEnd/>
            <a:tailEnd/>
          </a:ln>
        </p:spPr>
      </p:pic>
      <p:sp>
        <p:nvSpPr>
          <p:cNvPr id="19459" name="Rectangle 3"/>
          <p:cNvSpPr>
            <a:spLocks noGrp="1" noChangeArrowheads="1"/>
          </p:cNvSpPr>
          <p:nvPr>
            <p:ph type="ctrTitle"/>
          </p:nvPr>
        </p:nvSpPr>
        <p:spPr>
          <a:xfrm>
            <a:off x="1528763" y="1981200"/>
            <a:ext cx="6929437" cy="1143000"/>
          </a:xfrm>
        </p:spPr>
        <p:txBody>
          <a:bodyPr/>
          <a:lstStyle>
            <a:lvl1pPr>
              <a:defRPr/>
            </a:lvl1pPr>
          </a:lstStyle>
          <a:p>
            <a:r>
              <a:rPr lang="en-US"/>
              <a:t>Click to edit Master title style</a:t>
            </a:r>
          </a:p>
        </p:txBody>
      </p:sp>
      <p:sp>
        <p:nvSpPr>
          <p:cNvPr id="19460" name="Rectangle 4"/>
          <p:cNvSpPr>
            <a:spLocks noGrp="1" noChangeArrowheads="1"/>
          </p:cNvSpPr>
          <p:nvPr>
            <p:ph type="subTitle" idx="1"/>
          </p:nvPr>
        </p:nvSpPr>
        <p:spPr>
          <a:xfrm>
            <a:off x="2065338" y="3429000"/>
            <a:ext cx="5707062" cy="1752600"/>
          </a:xfrm>
        </p:spPr>
        <p:txBody>
          <a:bodyPr anchor="t"/>
          <a:lstStyle>
            <a:lvl1pPr algn="ctr">
              <a:defRPr sz="2400"/>
            </a:lvl1pPr>
          </a:lstStyle>
          <a:p>
            <a:r>
              <a:rPr lang="en-US"/>
              <a:t>Click to edit Master subtitle style</a:t>
            </a:r>
          </a:p>
        </p:txBody>
      </p:sp>
    </p:spTree>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533400"/>
            <a:ext cx="1771650" cy="5562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71600" y="533400"/>
            <a:ext cx="5162550"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371600" y="533400"/>
            <a:ext cx="7086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1981200"/>
            <a:ext cx="7086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371600" y="4114800"/>
            <a:ext cx="7086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371600" y="533400"/>
            <a:ext cx="7086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1981200"/>
            <a:ext cx="34671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91100" y="1981200"/>
            <a:ext cx="34671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1981200"/>
            <a:ext cx="34671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1981200"/>
            <a:ext cx="34671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pull/>
  </p:transition>
</p:sldLayout>
</file>

<file path=ppt/slideMasters/_rels/slideMaster1.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1371600" y="533400"/>
            <a:ext cx="7086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4"/>
          <p:cNvSpPr>
            <a:spLocks noGrp="1" noChangeArrowheads="1"/>
          </p:cNvSpPr>
          <p:nvPr>
            <p:ph type="body" idx="1"/>
          </p:nvPr>
        </p:nvSpPr>
        <p:spPr bwMode="auto">
          <a:xfrm>
            <a:off x="1371600" y="1981200"/>
            <a:ext cx="7086600" cy="4114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441" name="Text Box 9"/>
          <p:cNvSpPr txBox="1">
            <a:spLocks noChangeArrowheads="1"/>
          </p:cNvSpPr>
          <p:nvPr/>
        </p:nvSpPr>
        <p:spPr bwMode="auto">
          <a:xfrm>
            <a:off x="7239000" y="6400800"/>
            <a:ext cx="1752600" cy="366713"/>
          </a:xfrm>
          <a:prstGeom prst="rect">
            <a:avLst/>
          </a:prstGeom>
          <a:noFill/>
          <a:ln w="9525">
            <a:noFill/>
            <a:miter lim="800000"/>
            <a:headEnd/>
            <a:tailEnd/>
          </a:ln>
          <a:effectLst/>
        </p:spPr>
        <p:txBody>
          <a:bodyPr>
            <a:prstTxWarp prst="textNoShape">
              <a:avLst/>
            </a:prstTxWarp>
            <a:spAutoFit/>
          </a:bodyPr>
          <a:lstStyle/>
          <a:p>
            <a:pPr algn="r">
              <a:spcBef>
                <a:spcPct val="50000"/>
              </a:spcBef>
              <a:defRPr/>
            </a:pPr>
            <a:r>
              <a:rPr lang="en-US" dirty="0">
                <a:solidFill>
                  <a:srgbClr val="000000"/>
                </a:solidFill>
                <a:latin typeface="Comic Sans MS" charset="0"/>
              </a:rPr>
              <a:t>Page </a:t>
            </a:r>
            <a:fld id="{842350C9-04FE-AF48-8034-D502BFA02D87}" type="slidenum">
              <a:rPr lang="en-US">
                <a:solidFill>
                  <a:srgbClr val="000000"/>
                </a:solidFill>
                <a:latin typeface="Comic Sans MS" charset="0"/>
              </a:rPr>
              <a:pPr algn="r">
                <a:spcBef>
                  <a:spcPct val="50000"/>
                </a:spcBef>
                <a:defRPr/>
              </a:pPr>
              <a:t>‹#›</a:t>
            </a:fld>
            <a:endParaRPr lang="en-US" dirty="0">
              <a:solidFill>
                <a:srgbClr val="000000"/>
              </a:solidFill>
              <a:latin typeface="Comic Sans MS" charset="0"/>
            </a:endParaRPr>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Lst>
  <p:transition spd="med">
    <p:pull/>
  </p:transition>
  <p:txStyles>
    <p:titleStyle>
      <a:lvl1pPr algn="ctr" rtl="0" eaLnBrk="0" fontAlgn="base" hangingPunct="0">
        <a:spcBef>
          <a:spcPct val="0"/>
        </a:spcBef>
        <a:spcAft>
          <a:spcPct val="0"/>
        </a:spcAft>
        <a:defRPr sz="4400">
          <a:solidFill>
            <a:srgbClr val="004080"/>
          </a:solidFill>
          <a:latin typeface="+mj-lt"/>
          <a:ea typeface="+mj-ea"/>
          <a:cs typeface="+mj-cs"/>
        </a:defRPr>
      </a:lvl1pPr>
      <a:lvl2pPr algn="ctr" rtl="0" eaLnBrk="0" fontAlgn="base" hangingPunct="0">
        <a:spcBef>
          <a:spcPct val="0"/>
        </a:spcBef>
        <a:spcAft>
          <a:spcPct val="0"/>
        </a:spcAft>
        <a:defRPr sz="4400">
          <a:solidFill>
            <a:srgbClr val="004080"/>
          </a:solidFill>
          <a:latin typeface="Comic Sans MS" charset="0"/>
          <a:ea typeface="ＭＳ Ｐゴシック" charset="-128"/>
          <a:cs typeface="ＭＳ Ｐゴシック" charset="-128"/>
        </a:defRPr>
      </a:lvl2pPr>
      <a:lvl3pPr algn="ctr" rtl="0" eaLnBrk="0" fontAlgn="base" hangingPunct="0">
        <a:spcBef>
          <a:spcPct val="0"/>
        </a:spcBef>
        <a:spcAft>
          <a:spcPct val="0"/>
        </a:spcAft>
        <a:defRPr sz="4400">
          <a:solidFill>
            <a:srgbClr val="004080"/>
          </a:solidFill>
          <a:latin typeface="Comic Sans MS" charset="0"/>
          <a:ea typeface="ＭＳ Ｐゴシック" charset="-128"/>
          <a:cs typeface="ＭＳ Ｐゴシック" charset="-128"/>
        </a:defRPr>
      </a:lvl3pPr>
      <a:lvl4pPr algn="ctr" rtl="0" eaLnBrk="0" fontAlgn="base" hangingPunct="0">
        <a:spcBef>
          <a:spcPct val="0"/>
        </a:spcBef>
        <a:spcAft>
          <a:spcPct val="0"/>
        </a:spcAft>
        <a:defRPr sz="4400">
          <a:solidFill>
            <a:srgbClr val="004080"/>
          </a:solidFill>
          <a:latin typeface="Comic Sans MS" charset="0"/>
          <a:ea typeface="ＭＳ Ｐゴシック" charset="-128"/>
          <a:cs typeface="ＭＳ Ｐゴシック" charset="-128"/>
        </a:defRPr>
      </a:lvl4pPr>
      <a:lvl5pPr algn="ctr" rtl="0" eaLnBrk="0" fontAlgn="base" hangingPunct="0">
        <a:spcBef>
          <a:spcPct val="0"/>
        </a:spcBef>
        <a:spcAft>
          <a:spcPct val="0"/>
        </a:spcAft>
        <a:defRPr sz="4400">
          <a:solidFill>
            <a:srgbClr val="004080"/>
          </a:solidFill>
          <a:latin typeface="Comic Sans MS" charset="0"/>
          <a:ea typeface="ＭＳ Ｐゴシック" charset="-128"/>
          <a:cs typeface="ＭＳ Ｐゴシック" charset="-128"/>
        </a:defRPr>
      </a:lvl5pPr>
      <a:lvl6pPr marL="457200" algn="ctr" rtl="0" fontAlgn="base">
        <a:spcBef>
          <a:spcPct val="0"/>
        </a:spcBef>
        <a:spcAft>
          <a:spcPct val="0"/>
        </a:spcAft>
        <a:defRPr sz="4400">
          <a:solidFill>
            <a:srgbClr val="004080"/>
          </a:solidFill>
          <a:latin typeface="Comic Sans MS" charset="0"/>
          <a:ea typeface="ＭＳ Ｐゴシック" charset="-128"/>
          <a:cs typeface="ＭＳ Ｐゴシック" charset="-128"/>
        </a:defRPr>
      </a:lvl6pPr>
      <a:lvl7pPr marL="914400" algn="ctr" rtl="0" fontAlgn="base">
        <a:spcBef>
          <a:spcPct val="0"/>
        </a:spcBef>
        <a:spcAft>
          <a:spcPct val="0"/>
        </a:spcAft>
        <a:defRPr sz="4400">
          <a:solidFill>
            <a:srgbClr val="004080"/>
          </a:solidFill>
          <a:latin typeface="Comic Sans MS" charset="0"/>
          <a:ea typeface="ＭＳ Ｐゴシック" charset="-128"/>
          <a:cs typeface="ＭＳ Ｐゴシック" charset="-128"/>
        </a:defRPr>
      </a:lvl7pPr>
      <a:lvl8pPr marL="1371600" algn="ctr" rtl="0" fontAlgn="base">
        <a:spcBef>
          <a:spcPct val="0"/>
        </a:spcBef>
        <a:spcAft>
          <a:spcPct val="0"/>
        </a:spcAft>
        <a:defRPr sz="4400">
          <a:solidFill>
            <a:srgbClr val="004080"/>
          </a:solidFill>
          <a:latin typeface="Comic Sans MS" charset="0"/>
          <a:ea typeface="ＭＳ Ｐゴシック" charset="-128"/>
          <a:cs typeface="ＭＳ Ｐゴシック" charset="-128"/>
        </a:defRPr>
      </a:lvl8pPr>
      <a:lvl9pPr marL="1828800" algn="ctr" rtl="0" fontAlgn="base">
        <a:spcBef>
          <a:spcPct val="0"/>
        </a:spcBef>
        <a:spcAft>
          <a:spcPct val="0"/>
        </a:spcAft>
        <a:defRPr sz="4400">
          <a:solidFill>
            <a:srgbClr val="004080"/>
          </a:solidFill>
          <a:latin typeface="Comic Sans MS" charset="0"/>
          <a:ea typeface="ＭＳ Ｐゴシック" charset="-128"/>
          <a:cs typeface="ＭＳ Ｐゴシック" charset="-128"/>
        </a:defRPr>
      </a:lvl9pPr>
    </p:titleStyle>
    <p:bodyStyle>
      <a:lvl1pPr marL="342900" indent="168275" algn="l" rtl="0" eaLnBrk="0" fontAlgn="base" hangingPunct="0">
        <a:spcBef>
          <a:spcPct val="20000"/>
        </a:spcBef>
        <a:spcAft>
          <a:spcPct val="0"/>
        </a:spcAft>
        <a:buChar char="•"/>
        <a:defRPr kumimoji="1" sz="2800">
          <a:solidFill>
            <a:srgbClr val="000000"/>
          </a:solidFill>
          <a:latin typeface="+mn-lt"/>
          <a:ea typeface="+mn-ea"/>
          <a:cs typeface="+mn-cs"/>
        </a:defRPr>
      </a:lvl1pPr>
      <a:lvl2pPr marL="973138" indent="-347663" algn="l" rtl="0" eaLnBrk="0" fontAlgn="base" hangingPunct="0">
        <a:spcBef>
          <a:spcPct val="20000"/>
        </a:spcBef>
        <a:spcAft>
          <a:spcPct val="0"/>
        </a:spcAft>
        <a:buChar char="–"/>
        <a:defRPr kumimoji="1" sz="2400">
          <a:solidFill>
            <a:srgbClr val="000000"/>
          </a:solidFill>
          <a:latin typeface="+mn-lt"/>
          <a:ea typeface="+mn-ea"/>
        </a:defRPr>
      </a:lvl2pPr>
      <a:lvl3pPr marL="1316038" indent="-228600" algn="l" rtl="0" eaLnBrk="0" fontAlgn="base" hangingPunct="0">
        <a:spcBef>
          <a:spcPct val="20000"/>
        </a:spcBef>
        <a:spcAft>
          <a:spcPct val="0"/>
        </a:spcAft>
        <a:buChar char="•"/>
        <a:defRPr kumimoji="1" sz="2000">
          <a:solidFill>
            <a:srgbClr val="000000"/>
          </a:solidFill>
          <a:latin typeface="+mn-lt"/>
          <a:ea typeface="+mn-ea"/>
        </a:defRPr>
      </a:lvl3pPr>
      <a:lvl4pPr marL="1658938" indent="-228600" algn="l" rtl="0" eaLnBrk="0" fontAlgn="base" hangingPunct="0">
        <a:spcBef>
          <a:spcPct val="20000"/>
        </a:spcBef>
        <a:spcAft>
          <a:spcPct val="0"/>
        </a:spcAft>
        <a:buChar char="–"/>
        <a:defRPr kumimoji="1" sz="2000">
          <a:solidFill>
            <a:srgbClr val="000000"/>
          </a:solidFill>
          <a:latin typeface="+mn-lt"/>
          <a:ea typeface="+mn-ea"/>
        </a:defRPr>
      </a:lvl4pPr>
      <a:lvl5pPr marL="2057400" indent="-228600" algn="l" rtl="0" eaLnBrk="0" fontAlgn="base" hangingPunct="0">
        <a:spcBef>
          <a:spcPct val="20000"/>
        </a:spcBef>
        <a:spcAft>
          <a:spcPct val="0"/>
        </a:spcAft>
        <a:buChar char="»"/>
        <a:defRPr kumimoji="1" sz="2000">
          <a:solidFill>
            <a:srgbClr val="000000"/>
          </a:solidFill>
          <a:latin typeface="+mn-lt"/>
          <a:ea typeface="+mn-ea"/>
        </a:defRPr>
      </a:lvl5pPr>
      <a:lvl6pPr marL="2514600" indent="-228600" algn="l" rtl="0" fontAlgn="base">
        <a:spcBef>
          <a:spcPct val="20000"/>
        </a:spcBef>
        <a:spcAft>
          <a:spcPct val="0"/>
        </a:spcAft>
        <a:buChar char="»"/>
        <a:defRPr kumimoji="1">
          <a:solidFill>
            <a:srgbClr val="000000"/>
          </a:solidFill>
          <a:latin typeface="+mn-lt"/>
          <a:ea typeface="+mn-ea"/>
        </a:defRPr>
      </a:lvl6pPr>
      <a:lvl7pPr marL="2971800" indent="-228600" algn="l" rtl="0" fontAlgn="base">
        <a:spcBef>
          <a:spcPct val="20000"/>
        </a:spcBef>
        <a:spcAft>
          <a:spcPct val="0"/>
        </a:spcAft>
        <a:buChar char="»"/>
        <a:defRPr kumimoji="1">
          <a:solidFill>
            <a:srgbClr val="000000"/>
          </a:solidFill>
          <a:latin typeface="+mn-lt"/>
          <a:ea typeface="+mn-ea"/>
        </a:defRPr>
      </a:lvl7pPr>
      <a:lvl8pPr marL="3429000" indent="-228600" algn="l" rtl="0" fontAlgn="base">
        <a:spcBef>
          <a:spcPct val="20000"/>
        </a:spcBef>
        <a:spcAft>
          <a:spcPct val="0"/>
        </a:spcAft>
        <a:buChar char="»"/>
        <a:defRPr kumimoji="1">
          <a:solidFill>
            <a:srgbClr val="000000"/>
          </a:solidFill>
          <a:latin typeface="+mn-lt"/>
          <a:ea typeface="+mn-ea"/>
        </a:defRPr>
      </a:lvl8pPr>
      <a:lvl9pPr marL="3886200" indent="-228600" algn="l" rtl="0" fontAlgn="base">
        <a:spcBef>
          <a:spcPct val="20000"/>
        </a:spcBef>
        <a:spcAft>
          <a:spcPct val="0"/>
        </a:spcAft>
        <a:buChar char="»"/>
        <a:defRPr kumimoji="1">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image" Target="../media/image2.jpeg"/><Relationship Id="rId1" Type="http://schemas.openxmlformats.org/officeDocument/2006/relationships/audio" Target="file://localhost/Users/admin/Music/iTunes/iTunes%20Music/Unknown%20Artist/Unknown%20Album/20100503%20123113.wav" TargetMode="External"/><Relationship Id="rId2" Type="http://schemas.openxmlformats.org/officeDocument/2006/relationships/slideLayout" Target="../slideLayouts/slideLayout1.xml"/><Relationship Id="rId3" Type="http://schemas.openxmlformats.org/officeDocument/2006/relationships/notesSlide" Target="../notesSlides/notesSlide1.xml"/><Relationship Id="rId5" Type="http://schemas.openxmlformats.org/officeDocument/2006/relationships/image" Target="../media/image3.png"/></Relationships>
</file>

<file path=ppt/slides/_rels/slide10.xml.rels><?xml version="1.0" encoding="UTF-8" standalone="yes"?>
<Relationships xmlns="http://schemas.openxmlformats.org/package/2006/relationships"><Relationship Id="rId4" Type="http://schemas.openxmlformats.org/officeDocument/2006/relationships/image" Target="../media/image8.jpeg"/><Relationship Id="rId1" Type="http://schemas.openxmlformats.org/officeDocument/2006/relationships/audio" Target="file://localhost/Users/admin/Music/iTunes/iTunes%20Music/Unknown%20Artist/Unknown%20Album/EliasarD.wav" TargetMode="External"/><Relationship Id="rId2" Type="http://schemas.openxmlformats.org/officeDocument/2006/relationships/audio" Target="file://localhost/Users/admin/Music/iTunes/iTunes%20Music/Unknown%20Artist/Unknown%20Album/20100503%20123113.wav" TargetMode="External"/><Relationship Id="rId3" Type="http://schemas.openxmlformats.org/officeDocument/2006/relationships/slideLayout" Target="../slideLayouts/slideLayout7.xml"/><Relationship Id="rId5" Type="http://schemas.openxmlformats.org/officeDocument/2006/relationships/image" Target="../media/image3.png"/></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4" Type="http://schemas.openxmlformats.org/officeDocument/2006/relationships/hyperlink" Target="http://www.sandiegozoo.com" TargetMode="External"/><Relationship Id="rId1" Type="http://schemas.openxmlformats.org/officeDocument/2006/relationships/slideLayout" Target="../slideLayouts/slideLayout2.xml"/><Relationship Id="rId2" Type="http://schemas.openxmlformats.org/officeDocument/2006/relationships/hyperlink" Target="http://www.wolfweb.com" TargetMode="External"/><Relationship Id="rId3" Type="http://schemas.openxmlformats.org/officeDocument/2006/relationships/hyperlink" Target="http://www.kids.nationalgeographic.com" TargetMode="Externa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6.xml"/><Relationship Id="rId3" Type="http://schemas.openxmlformats.org/officeDocument/2006/relationships/image" Target="../media/image3.png"/><Relationship Id="rId1" Type="http://schemas.openxmlformats.org/officeDocument/2006/relationships/audio" Target="file://localhost/Users/admin/Music/iTunes/iTunes%20Music/Unknown%20Artist/Unknown%20Album/20100503%20123113.wav"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4" Type="http://schemas.openxmlformats.org/officeDocument/2006/relationships/image" Target="../media/image5.jpeg"/><Relationship Id="rId1" Type="http://schemas.openxmlformats.org/officeDocument/2006/relationships/tags" Target="../tags/tag1.xml"/><Relationship Id="rId2" Type="http://schemas.openxmlformats.org/officeDocument/2006/relationships/audio" Target="file://localhost/Users/admin/Music/iTunes/iTunes%20Music/Unknown%20Artist/Unknown%20Album/ReginaldS.wav" TargetMode="External"/><Relationship Id="rId3" Type="http://schemas.openxmlformats.org/officeDocument/2006/relationships/slideLayout" Target="../slideLayouts/slideLayout7.xml"/><Relationship Id="rId5"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3" Type="http://schemas.openxmlformats.org/officeDocument/2006/relationships/image" Target="../media/image3.png"/><Relationship Id="rId1" Type="http://schemas.openxmlformats.org/officeDocument/2006/relationships/audio" Target="file://localhost/Users/admin/Music/iTunes/iTunes%20Music/Unknown%20Artist/Unknown%20Album/KeavonnaR.wav"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4" Type="http://schemas.openxmlformats.org/officeDocument/2006/relationships/image" Target="../media/image3.png"/><Relationship Id="rId1" Type="http://schemas.openxmlformats.org/officeDocument/2006/relationships/audio" Target="file://localhost/Users/admin/Music/iTunes/iTunes%20Music/Unknown%20Artist/Unknown%20Album/TianaS.wav" TargetMode="External"/><Relationship Id="rId2" Type="http://schemas.openxmlformats.org/officeDocument/2006/relationships/slideLayout" Target="../slideLayouts/slideLayout12.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4"/>
          <p:cNvSpPr>
            <a:spLocks noGrp="1" noChangeArrowheads="1"/>
          </p:cNvSpPr>
          <p:nvPr>
            <p:ph type="ctrTitle"/>
          </p:nvPr>
        </p:nvSpPr>
        <p:spPr>
          <a:xfrm>
            <a:off x="1524000" y="1981200"/>
            <a:ext cx="6929438" cy="1143000"/>
          </a:xfrm>
        </p:spPr>
        <p:txBody>
          <a:bodyPr/>
          <a:lstStyle/>
          <a:p>
            <a:pPr eaLnBrk="1" hangingPunct="1"/>
            <a:r>
              <a:rPr lang="en-US" dirty="0" smtClean="0"/>
              <a:t>Wolves</a:t>
            </a:r>
          </a:p>
        </p:txBody>
      </p:sp>
      <p:sp>
        <p:nvSpPr>
          <p:cNvPr id="17411" name="Rectangle 5"/>
          <p:cNvSpPr>
            <a:spLocks noGrp="1" noChangeArrowheads="1"/>
          </p:cNvSpPr>
          <p:nvPr>
            <p:ph type="subTitle" idx="1"/>
          </p:nvPr>
        </p:nvSpPr>
        <p:spPr/>
        <p:txBody>
          <a:bodyPr/>
          <a:lstStyle/>
          <a:p>
            <a:pPr marL="0" indent="511175" eaLnBrk="1" hangingPunct="1">
              <a:buFontTx/>
              <a:buNone/>
            </a:pPr>
            <a:r>
              <a:rPr lang="en-US" dirty="0"/>
              <a:t>Class 201</a:t>
            </a:r>
          </a:p>
          <a:p>
            <a:pPr marL="0" indent="511175" eaLnBrk="1" hangingPunct="1">
              <a:buFontTx/>
              <a:buNone/>
            </a:pPr>
            <a:r>
              <a:rPr lang="en-US" dirty="0"/>
              <a:t>PS 123</a:t>
            </a:r>
          </a:p>
        </p:txBody>
      </p:sp>
      <p:pic>
        <p:nvPicPr>
          <p:cNvPr id="4" name="Picture 3" descr="Aisata.jpg"/>
          <p:cNvPicPr>
            <a:picLocks noChangeAspect="1"/>
          </p:cNvPicPr>
          <p:nvPr/>
        </p:nvPicPr>
        <p:blipFill>
          <a:blip r:embed="rId4"/>
          <a:stretch>
            <a:fillRect/>
          </a:stretch>
        </p:blipFill>
        <p:spPr>
          <a:xfrm>
            <a:off x="71437" y="0"/>
            <a:ext cx="9072563" cy="6858000"/>
          </a:xfrm>
          <a:prstGeom prst="rect">
            <a:avLst/>
          </a:prstGeom>
        </p:spPr>
      </p:pic>
      <p:sp>
        <p:nvSpPr>
          <p:cNvPr id="5" name="TextBox 4"/>
          <p:cNvSpPr txBox="1"/>
          <p:nvPr/>
        </p:nvSpPr>
        <p:spPr>
          <a:xfrm>
            <a:off x="1" y="1676401"/>
            <a:ext cx="6324600" cy="1846659"/>
          </a:xfrm>
          <a:prstGeom prst="rect">
            <a:avLst/>
          </a:prstGeom>
          <a:noFill/>
        </p:spPr>
        <p:txBody>
          <a:bodyPr wrap="square" rtlCol="0">
            <a:spAutoFit/>
          </a:bodyPr>
          <a:lstStyle/>
          <a:p>
            <a:pPr algn="ctr"/>
            <a:r>
              <a:rPr lang="en-US" i="1" dirty="0" smtClean="0">
                <a:solidFill>
                  <a:srgbClr val="0000FF"/>
                </a:solidFill>
                <a:latin typeface="Gill Sans Ultra Bold"/>
              </a:rPr>
              <a:t>Class 201’s </a:t>
            </a:r>
          </a:p>
          <a:p>
            <a:pPr algn="ctr"/>
            <a:r>
              <a:rPr lang="en-US" sz="3200" i="1" dirty="0" smtClean="0">
                <a:solidFill>
                  <a:srgbClr val="0000FF"/>
                </a:solidFill>
                <a:latin typeface="Gill Sans Ultra Bold"/>
              </a:rPr>
              <a:t>WHAT WE KNOW ABOUT WOLVES</a:t>
            </a:r>
          </a:p>
          <a:p>
            <a:pPr algn="ctr"/>
            <a:r>
              <a:rPr lang="en-US" sz="3200" i="1" dirty="0" smtClean="0">
                <a:solidFill>
                  <a:srgbClr val="0000FF"/>
                </a:solidFill>
                <a:latin typeface="Gill Sans Ultra Bold"/>
              </a:rPr>
              <a:t>BOOK!</a:t>
            </a:r>
            <a:endParaRPr lang="en-US" sz="3200" i="1" dirty="0">
              <a:solidFill>
                <a:srgbClr val="0000FF"/>
              </a:solidFill>
              <a:latin typeface="Gill Sans Ultra Bold"/>
            </a:endParaRPr>
          </a:p>
        </p:txBody>
      </p:sp>
      <p:pic>
        <p:nvPicPr>
          <p:cNvPr id="6" name="20100503 123113.wav">
            <a:hlinkClick r:id="" action="ppaction://media"/>
          </p:cNvPr>
          <p:cNvPicPr>
            <a:picLocks noRot="1" noChangeAspect="1"/>
          </p:cNvPicPr>
          <p:nvPr>
            <a:audioFile r:link="rId1"/>
          </p:nvPr>
        </p:nvPicPr>
        <p:blipFill>
          <a:blip r:embed="rId5"/>
          <a:stretch>
            <a:fillRect/>
          </a:stretch>
        </p:blipFill>
        <p:spPr>
          <a:xfrm>
            <a:off x="2667002" y="4876800"/>
            <a:ext cx="152400" cy="152400"/>
          </a:xfrm>
          <a:prstGeom prst="rect">
            <a:avLst/>
          </a:prstGeom>
        </p:spPr>
      </p:pic>
    </p:spTree>
  </p:cSld>
  <p:clrMapOvr>
    <a:masterClrMapping/>
  </p:clrMapOvr>
  <p:transition spd="med" advTm="1129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063"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itle 1"/>
          <p:cNvSpPr>
            <a:spLocks noGrp="1"/>
          </p:cNvSpPr>
          <p:nvPr>
            <p:ph type="title" idx="4294967295"/>
          </p:nvPr>
        </p:nvSpPr>
        <p:spPr>
          <a:xfrm>
            <a:off x="1295400" y="228600"/>
            <a:ext cx="7086600" cy="1143000"/>
          </a:xfrm>
        </p:spPr>
        <p:txBody>
          <a:bodyPr/>
          <a:lstStyle/>
          <a:p>
            <a:pPr eaLnBrk="1" hangingPunct="1"/>
            <a:r>
              <a:rPr lang="en-US" dirty="0" smtClean="0"/>
              <a:t>How Do Wolves Live Together?</a:t>
            </a:r>
          </a:p>
        </p:txBody>
      </p:sp>
      <p:pic>
        <p:nvPicPr>
          <p:cNvPr id="7" name="Picture 6" descr="Alexander.jpg"/>
          <p:cNvPicPr>
            <a:picLocks noChangeAspect="1"/>
          </p:cNvPicPr>
          <p:nvPr/>
        </p:nvPicPr>
        <p:blipFill>
          <a:blip r:embed="rId4"/>
          <a:stretch>
            <a:fillRect/>
          </a:stretch>
        </p:blipFill>
        <p:spPr>
          <a:xfrm>
            <a:off x="1" y="1524000"/>
            <a:ext cx="9144000" cy="5334000"/>
          </a:xfrm>
          <a:prstGeom prst="rect">
            <a:avLst/>
          </a:prstGeom>
        </p:spPr>
      </p:pic>
      <p:sp>
        <p:nvSpPr>
          <p:cNvPr id="8" name="TextBox 7"/>
          <p:cNvSpPr txBox="1"/>
          <p:nvPr/>
        </p:nvSpPr>
        <p:spPr>
          <a:xfrm>
            <a:off x="228600" y="2057400"/>
            <a:ext cx="4572000" cy="2146742"/>
          </a:xfrm>
          <a:prstGeom prst="rect">
            <a:avLst/>
          </a:prstGeom>
          <a:noFill/>
        </p:spPr>
        <p:txBody>
          <a:bodyPr wrap="square" rtlCol="0">
            <a:spAutoFit/>
          </a:bodyPr>
          <a:lstStyle/>
          <a:p>
            <a:pPr marL="0" algn="ctr" eaLnBrk="1" hangingPunct="1">
              <a:lnSpc>
                <a:spcPct val="150000"/>
              </a:lnSpc>
              <a:buFontTx/>
              <a:buNone/>
            </a:pPr>
            <a:r>
              <a:rPr lang="en-US" dirty="0" smtClean="0">
                <a:latin typeface="Comic Sans MS"/>
              </a:rPr>
              <a:t>Wolves live in groups called packs. They hunt together, and they protect their packs. By living together, they protect their young and territory. Wolves howl to communicate with their packs. </a:t>
            </a:r>
          </a:p>
        </p:txBody>
      </p:sp>
      <p:pic>
        <p:nvPicPr>
          <p:cNvPr id="6" name="EliasarD.wav">
            <a:hlinkClick r:id="" action="ppaction://media"/>
          </p:cNvPr>
          <p:cNvPicPr>
            <a:picLocks noRot="1" noChangeAspect="1"/>
          </p:cNvPicPr>
          <p:nvPr>
            <a:audioFile r:link="rId1"/>
          </p:nvPr>
        </p:nvPicPr>
        <p:blipFill>
          <a:blip r:embed="rId5"/>
          <a:stretch>
            <a:fillRect/>
          </a:stretch>
        </p:blipFill>
        <p:spPr>
          <a:xfrm>
            <a:off x="8534400" y="5715000"/>
            <a:ext cx="293687" cy="293687"/>
          </a:xfrm>
          <a:prstGeom prst="rect">
            <a:avLst/>
          </a:prstGeom>
        </p:spPr>
      </p:pic>
      <p:pic>
        <p:nvPicPr>
          <p:cNvPr id="9" name="20100503 123113.wav">
            <a:hlinkClick r:id="" action="ppaction://media"/>
          </p:cNvPr>
          <p:cNvPicPr>
            <a:picLocks noRot="1" noChangeAspect="1"/>
          </p:cNvPicPr>
          <p:nvPr>
            <a:audioFile r:link="rId2"/>
          </p:nvPr>
        </p:nvPicPr>
        <p:blipFill>
          <a:blip r:embed="rId5"/>
          <a:stretch>
            <a:fillRect/>
          </a:stretch>
        </p:blipFill>
        <p:spPr>
          <a:xfrm>
            <a:off x="381000" y="228600"/>
            <a:ext cx="293687" cy="293687"/>
          </a:xfrm>
          <a:prstGeom prst="rect">
            <a:avLst/>
          </a:prstGeom>
        </p:spPr>
      </p:pic>
    </p:spTree>
  </p:cSld>
  <p:clrMapOvr>
    <a:masterClrMapping/>
  </p:clrMapOvr>
  <p:transition spd="med" advTm="21071">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41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26063" fill="hold"/>
                                        <p:tgtEl>
                                          <p:spTgt spid="9"/>
                                        </p:tgtEl>
                                      </p:cBhvr>
                                    </p:cmd>
                                  </p:childTnLst>
                                </p:cTn>
                              </p:par>
                            </p:childTnLst>
                          </p:cTn>
                        </p:par>
                      </p:childTnLst>
                    </p:cTn>
                  </p:par>
                </p:childTnLst>
              </p:cTn>
              <p:nextCondLst>
                <p:cond evt="onClick" delay="0">
                  <p:tgtEl>
                    <p:spTgt spid="9"/>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5"/>
          <p:cNvSpPr>
            <a:spLocks noGrp="1" noChangeArrowheads="1"/>
          </p:cNvSpPr>
          <p:nvPr>
            <p:ph type="title"/>
          </p:nvPr>
        </p:nvSpPr>
        <p:spPr>
          <a:xfrm>
            <a:off x="1143000" y="609600"/>
            <a:ext cx="7086600" cy="1143000"/>
          </a:xfrm>
        </p:spPr>
        <p:txBody>
          <a:bodyPr/>
          <a:lstStyle/>
          <a:p>
            <a:pPr eaLnBrk="1" hangingPunct="1"/>
            <a:r>
              <a:rPr lang="en-US" dirty="0"/>
              <a:t>Chapter 4:</a:t>
            </a:r>
            <a:br>
              <a:rPr lang="en-US" dirty="0"/>
            </a:br>
            <a:r>
              <a:rPr lang="en-US" dirty="0"/>
              <a:t>Interesting Facts</a:t>
            </a:r>
          </a:p>
        </p:txBody>
      </p:sp>
      <p:sp>
        <p:nvSpPr>
          <p:cNvPr id="5" name="TextBox 4"/>
          <p:cNvSpPr txBox="1"/>
          <p:nvPr/>
        </p:nvSpPr>
        <p:spPr>
          <a:xfrm>
            <a:off x="381001" y="2514600"/>
            <a:ext cx="8458200" cy="2146742"/>
          </a:xfrm>
          <a:prstGeom prst="rect">
            <a:avLst/>
          </a:prstGeom>
          <a:noFill/>
        </p:spPr>
        <p:txBody>
          <a:bodyPr wrap="square" rtlCol="0">
            <a:spAutoFit/>
          </a:bodyPr>
          <a:lstStyle/>
          <a:p>
            <a:pPr marL="0" indent="512064" eaLnBrk="1" hangingPunct="1">
              <a:lnSpc>
                <a:spcPct val="150000"/>
              </a:lnSpc>
              <a:buFontTx/>
              <a:buAutoNum type="arabicParenR"/>
            </a:pPr>
            <a:r>
              <a:rPr lang="en-US" dirty="0" smtClean="0">
                <a:latin typeface="Comic Sans MS"/>
              </a:rPr>
              <a:t>Wolves can go hundreds of miles away from their homes to hunt for food.</a:t>
            </a:r>
          </a:p>
          <a:p>
            <a:pPr marL="0" indent="512064" eaLnBrk="1" hangingPunct="1">
              <a:lnSpc>
                <a:spcPct val="150000"/>
              </a:lnSpc>
              <a:buFontTx/>
              <a:buAutoNum type="arabicParenR"/>
            </a:pPr>
            <a:r>
              <a:rPr lang="en-US" dirty="0" smtClean="0">
                <a:latin typeface="Comic Sans MS"/>
              </a:rPr>
              <a:t>There is no record of a healthy wolf eating a human being.</a:t>
            </a:r>
          </a:p>
          <a:p>
            <a:pPr marL="0" indent="512064" eaLnBrk="1" hangingPunct="1">
              <a:lnSpc>
                <a:spcPct val="150000"/>
              </a:lnSpc>
              <a:buFontTx/>
              <a:buAutoNum type="arabicParenR"/>
            </a:pPr>
            <a:r>
              <a:rPr lang="en-US" dirty="0" smtClean="0">
                <a:latin typeface="Comic Sans MS"/>
              </a:rPr>
              <a:t>Wolves like to play by tossing skin, bones, and branches.</a:t>
            </a:r>
          </a:p>
          <a:p>
            <a:pPr marL="0" indent="512064" eaLnBrk="1" hangingPunct="1">
              <a:lnSpc>
                <a:spcPct val="150000"/>
              </a:lnSpc>
              <a:buFontTx/>
              <a:buAutoNum type="arabicParenR"/>
            </a:pPr>
            <a:r>
              <a:rPr lang="en-US" dirty="0" smtClean="0">
                <a:latin typeface="Comic Sans MS"/>
              </a:rPr>
              <a:t>Wolves have very good eyesight</a:t>
            </a:r>
            <a:endParaRPr lang="en-US" dirty="0">
              <a:latin typeface="Comic Sans MS"/>
            </a:endParaRPr>
          </a:p>
        </p:txBody>
      </p:sp>
      <p:pic>
        <p:nvPicPr>
          <p:cNvPr id="6" name="Picture 5" descr="Reginald.jpg"/>
          <p:cNvPicPr>
            <a:picLocks noChangeAspect="1"/>
          </p:cNvPicPr>
          <p:nvPr/>
        </p:nvPicPr>
        <p:blipFill>
          <a:blip r:embed="rId2"/>
          <a:stretch>
            <a:fillRect/>
          </a:stretch>
        </p:blipFill>
        <p:spPr>
          <a:xfrm>
            <a:off x="5181600" y="4267200"/>
            <a:ext cx="2542281" cy="2313450"/>
          </a:xfrm>
          <a:prstGeom prst="rect">
            <a:avLst/>
          </a:prstGeom>
        </p:spPr>
      </p:pic>
    </p:spTree>
  </p:cSld>
  <p:clrMapOvr>
    <a:masterClrMapping/>
  </p:clrMapOvr>
  <p:transition spd="med" advTm="10800">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5"/>
          <p:cNvSpPr>
            <a:spLocks noGrp="1" noChangeArrowheads="1"/>
          </p:cNvSpPr>
          <p:nvPr>
            <p:ph type="title"/>
          </p:nvPr>
        </p:nvSpPr>
        <p:spPr>
          <a:xfrm>
            <a:off x="1066800" y="533400"/>
            <a:ext cx="7086600" cy="1143000"/>
          </a:xfrm>
        </p:spPr>
        <p:txBody>
          <a:bodyPr/>
          <a:lstStyle/>
          <a:p>
            <a:pPr eaLnBrk="1" hangingPunct="1"/>
            <a:r>
              <a:rPr lang="en-US" dirty="0"/>
              <a:t>Glossary</a:t>
            </a:r>
          </a:p>
        </p:txBody>
      </p:sp>
      <p:sp>
        <p:nvSpPr>
          <p:cNvPr id="27651" name="Rectangle 7"/>
          <p:cNvSpPr>
            <a:spLocks noGrp="1" noChangeArrowheads="1"/>
          </p:cNvSpPr>
          <p:nvPr>
            <p:ph type="body" idx="1"/>
          </p:nvPr>
        </p:nvSpPr>
        <p:spPr>
          <a:xfrm>
            <a:off x="1371600" y="1981200"/>
            <a:ext cx="6248400" cy="4038600"/>
          </a:xfrm>
        </p:spPr>
        <p:txBody>
          <a:bodyPr anchor="t"/>
          <a:lstStyle/>
          <a:p>
            <a:pPr marL="677863" indent="-625475" eaLnBrk="1" hangingPunct="1">
              <a:buFontTx/>
              <a:buNone/>
            </a:pPr>
            <a:r>
              <a:rPr lang="en-US" sz="2000" dirty="0" smtClean="0">
                <a:latin typeface="Chalkboard"/>
              </a:rPr>
              <a:t>carnivore – meat eaters</a:t>
            </a:r>
          </a:p>
          <a:p>
            <a:pPr marL="677863" indent="-625475" eaLnBrk="1" hangingPunct="1">
              <a:buFontTx/>
              <a:buNone/>
            </a:pPr>
            <a:r>
              <a:rPr lang="en-US" sz="2000" dirty="0" smtClean="0">
                <a:latin typeface="Chalkboard"/>
              </a:rPr>
              <a:t>predator – living by capturing and feeding on other animals</a:t>
            </a:r>
          </a:p>
          <a:p>
            <a:pPr marL="677863" indent="-625475" eaLnBrk="1" hangingPunct="1">
              <a:buFontTx/>
              <a:buNone/>
            </a:pPr>
            <a:r>
              <a:rPr lang="en-US" sz="2000" dirty="0" smtClean="0">
                <a:latin typeface="Chalkboard"/>
              </a:rPr>
              <a:t>territory – an area protected by an animal or a group of animals</a:t>
            </a:r>
          </a:p>
          <a:p>
            <a:pPr marL="677863" indent="-625475" eaLnBrk="1" hangingPunct="1">
              <a:buFontTx/>
              <a:buNone/>
            </a:pPr>
            <a:endParaRPr lang="en-US" sz="2000" dirty="0" smtClean="0">
              <a:latin typeface="Chalkboard"/>
            </a:endParaRPr>
          </a:p>
          <a:p>
            <a:pPr marL="677863" indent="-625475" eaLnBrk="1" hangingPunct="1">
              <a:buFontTx/>
              <a:buNone/>
            </a:pPr>
            <a:r>
              <a:rPr lang="en-US" sz="2000" dirty="0" smtClean="0">
                <a:latin typeface="Chalkboard"/>
              </a:rPr>
              <a:t>Resources</a:t>
            </a:r>
          </a:p>
          <a:p>
            <a:pPr marL="677863" indent="-625475" eaLnBrk="1" hangingPunct="1">
              <a:buFontTx/>
              <a:buNone/>
            </a:pPr>
            <a:r>
              <a:rPr lang="en-US" sz="2000" dirty="0" smtClean="0">
                <a:latin typeface="Chalkboard"/>
                <a:hlinkClick r:id="rId2"/>
              </a:rPr>
              <a:t>www.wolfweb.com</a:t>
            </a:r>
            <a:endParaRPr lang="en-US" sz="2000" dirty="0" smtClean="0">
              <a:latin typeface="Chalkboard"/>
            </a:endParaRPr>
          </a:p>
          <a:p>
            <a:pPr marL="677863" indent="-625475" eaLnBrk="1" hangingPunct="1">
              <a:buFontTx/>
              <a:buNone/>
            </a:pPr>
            <a:r>
              <a:rPr lang="en-US" sz="2000" dirty="0" smtClean="0">
                <a:latin typeface="Chalkboard"/>
                <a:hlinkClick r:id="rId3"/>
              </a:rPr>
              <a:t>www.kids.nationalgeographic.com</a:t>
            </a:r>
            <a:endParaRPr lang="en-US" sz="2000" dirty="0" smtClean="0">
              <a:latin typeface="Chalkboard"/>
            </a:endParaRPr>
          </a:p>
          <a:p>
            <a:pPr marL="677863" indent="-625475" eaLnBrk="1" hangingPunct="1">
              <a:buFontTx/>
              <a:buNone/>
            </a:pPr>
            <a:r>
              <a:rPr lang="en-US" sz="2000" dirty="0" smtClean="0">
                <a:latin typeface="Chalkboard"/>
                <a:hlinkClick r:id="rId4"/>
              </a:rPr>
              <a:t>www.sandiegozoo.com</a:t>
            </a:r>
            <a:endParaRPr lang="en-US" sz="2000" dirty="0" smtClean="0">
              <a:latin typeface="Chalkboard"/>
            </a:endParaRPr>
          </a:p>
          <a:p>
            <a:pPr marL="677863" indent="-625475" eaLnBrk="1" hangingPunct="1">
              <a:buFontTx/>
              <a:buNone/>
            </a:pPr>
            <a:r>
              <a:rPr lang="en-US" sz="2000" dirty="0" smtClean="0">
                <a:latin typeface="Chalkboard"/>
              </a:rPr>
              <a:t>Wolves by Gail Gibbons</a:t>
            </a:r>
          </a:p>
          <a:p>
            <a:pPr marL="677863" indent="-625475" eaLnBrk="1" hangingPunct="1">
              <a:buFontTx/>
              <a:buNone/>
            </a:pPr>
            <a:endParaRPr lang="en-US" dirty="0"/>
          </a:p>
        </p:txBody>
      </p:sp>
    </p:spTree>
  </p:cSld>
  <p:clrMapOvr>
    <a:masterClrMapping/>
  </p:clrMapOvr>
  <p:transition spd="med" advTm="11825">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143000" y="685800"/>
            <a:ext cx="7086600" cy="1143000"/>
          </a:xfrm>
        </p:spPr>
        <p:txBody>
          <a:bodyPr/>
          <a:lstStyle/>
          <a:p>
            <a:pPr eaLnBrk="1" hangingPunct="1"/>
            <a:r>
              <a:rPr lang="en-US" dirty="0"/>
              <a:t>About the </a:t>
            </a:r>
            <a:r>
              <a:rPr lang="en-US" dirty="0" smtClean="0"/>
              <a:t>Author and Illustrators</a:t>
            </a:r>
            <a:endParaRPr lang="en-US" dirty="0"/>
          </a:p>
        </p:txBody>
      </p:sp>
      <p:sp>
        <p:nvSpPr>
          <p:cNvPr id="3" name="TextBox 2"/>
          <p:cNvSpPr txBox="1"/>
          <p:nvPr/>
        </p:nvSpPr>
        <p:spPr>
          <a:xfrm>
            <a:off x="685800" y="2819400"/>
            <a:ext cx="8077200" cy="1477328"/>
          </a:xfrm>
          <a:prstGeom prst="rect">
            <a:avLst/>
          </a:prstGeom>
          <a:noFill/>
        </p:spPr>
        <p:txBody>
          <a:bodyPr wrap="square" rtlCol="0">
            <a:spAutoFit/>
          </a:bodyPr>
          <a:lstStyle/>
          <a:p>
            <a:r>
              <a:rPr lang="en-US" dirty="0" smtClean="0">
                <a:latin typeface="Chalkboard"/>
              </a:rPr>
              <a:t>We live in Manhattan, New York. Our school is P.S.123M in Harlem. We are in second grade. Our teachers are Ms. Capers and Ms. Crossin.  Our class worked very hard on this book. We wrote this nonfiction book to teach readers about wolves.  We also wrote this book to show that kids can write books too. </a:t>
            </a:r>
            <a:endParaRPr lang="en-US" dirty="0">
              <a:latin typeface="Chalkboard"/>
            </a:endParaRPr>
          </a:p>
        </p:txBody>
      </p:sp>
      <p:pic>
        <p:nvPicPr>
          <p:cNvPr id="4" name="20100503 123113.wav">
            <a:hlinkClick r:id="" action="ppaction://media"/>
          </p:cNvPr>
          <p:cNvPicPr>
            <a:picLocks noRot="1" noChangeAspect="1"/>
          </p:cNvPicPr>
          <p:nvPr>
            <a:audioFile r:link="rId1"/>
          </p:nvPr>
        </p:nvPicPr>
        <p:blipFill>
          <a:blip r:embed="rId3"/>
          <a:stretch>
            <a:fillRect/>
          </a:stretch>
        </p:blipFill>
        <p:spPr>
          <a:xfrm>
            <a:off x="762000" y="6248400"/>
            <a:ext cx="293687" cy="293687"/>
          </a:xfrm>
          <a:prstGeom prst="rect">
            <a:avLst/>
          </a:prstGeom>
        </p:spPr>
      </p:pic>
    </p:spTree>
  </p:cSld>
  <p:clrMapOvr>
    <a:masterClrMapping/>
  </p:clrMapOvr>
  <p:transition spd="med" advTm="22048">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06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Dedication</a:t>
            </a:r>
            <a:endParaRPr lang="en-US" dirty="0"/>
          </a:p>
        </p:txBody>
      </p:sp>
      <p:sp>
        <p:nvSpPr>
          <p:cNvPr id="5" name="TextBox 4"/>
          <p:cNvSpPr txBox="1"/>
          <p:nvPr/>
        </p:nvSpPr>
        <p:spPr>
          <a:xfrm>
            <a:off x="1905000" y="2590800"/>
            <a:ext cx="6019800" cy="923330"/>
          </a:xfrm>
          <a:prstGeom prst="rect">
            <a:avLst/>
          </a:prstGeom>
          <a:noFill/>
        </p:spPr>
        <p:txBody>
          <a:bodyPr wrap="square" rtlCol="0">
            <a:spAutoFit/>
          </a:bodyPr>
          <a:lstStyle/>
          <a:p>
            <a:r>
              <a:rPr lang="en-US" dirty="0" smtClean="0">
                <a:latin typeface="Handwriting - Dakota"/>
              </a:rPr>
              <a:t>We dedicate this book to the wild where all wolves live and to Mr. Campbell who helped us with our book</a:t>
            </a:r>
            <a:endParaRPr lang="en-US" dirty="0">
              <a:latin typeface="Handwriting - Dakota"/>
            </a:endParaRPr>
          </a:p>
        </p:txBody>
      </p:sp>
    </p:spTree>
  </p:cSld>
  <p:clrMapOvr>
    <a:masterClrMapping/>
  </p:clrMapOvr>
  <p:transition spd="med" advTm="6268">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dirty="0"/>
              <a:t>Table of Contents</a:t>
            </a:r>
          </a:p>
        </p:txBody>
      </p:sp>
      <p:sp>
        <p:nvSpPr>
          <p:cNvPr id="19459" name="Rectangle 3"/>
          <p:cNvSpPr>
            <a:spLocks noGrp="1" noChangeArrowheads="1"/>
          </p:cNvSpPr>
          <p:nvPr>
            <p:ph type="body" idx="1"/>
          </p:nvPr>
        </p:nvSpPr>
        <p:spPr>
          <a:xfrm>
            <a:off x="228600" y="1905000"/>
            <a:ext cx="8915400" cy="4114800"/>
          </a:xfrm>
        </p:spPr>
        <p:txBody>
          <a:bodyPr anchor="t"/>
          <a:lstStyle/>
          <a:p>
            <a:pPr marL="0" indent="0" eaLnBrk="1" hangingPunct="1">
              <a:buFontTx/>
              <a:buNone/>
            </a:pPr>
            <a:r>
              <a:rPr kumimoji="0" lang="en-US" dirty="0">
                <a:latin typeface="Chalkboard"/>
              </a:rPr>
              <a:t>Chapter 1: What It Looks </a:t>
            </a:r>
            <a:r>
              <a:rPr kumimoji="0" lang="en-US" dirty="0" smtClean="0">
                <a:latin typeface="Chalkboard"/>
              </a:rPr>
              <a:t>Like……………………………..3</a:t>
            </a:r>
          </a:p>
          <a:p>
            <a:pPr marL="0" indent="0" eaLnBrk="1" hangingPunct="1">
              <a:buFontTx/>
              <a:buNone/>
            </a:pPr>
            <a:r>
              <a:rPr kumimoji="0" lang="en-US" dirty="0">
                <a:latin typeface="Chalkboard"/>
              </a:rPr>
              <a:t>Chapter 2: What It </a:t>
            </a:r>
            <a:r>
              <a:rPr kumimoji="0" lang="en-US" dirty="0" smtClean="0">
                <a:latin typeface="Chalkboard"/>
              </a:rPr>
              <a:t>Eats………………………………………6</a:t>
            </a:r>
          </a:p>
          <a:p>
            <a:pPr marL="0" indent="0" eaLnBrk="1" hangingPunct="1">
              <a:buFontTx/>
              <a:buNone/>
            </a:pPr>
            <a:r>
              <a:rPr kumimoji="0" lang="en-US" dirty="0">
                <a:latin typeface="Chalkboard"/>
              </a:rPr>
              <a:t>Chapter 3: Where It </a:t>
            </a:r>
            <a:r>
              <a:rPr kumimoji="0" lang="en-US" dirty="0" smtClean="0">
                <a:latin typeface="Chalkboard"/>
              </a:rPr>
              <a:t>Lives…………………………………...8</a:t>
            </a:r>
          </a:p>
          <a:p>
            <a:pPr marL="0" indent="0" eaLnBrk="1" hangingPunct="1">
              <a:buFontTx/>
              <a:buNone/>
            </a:pPr>
            <a:r>
              <a:rPr kumimoji="0" lang="en-US" dirty="0">
                <a:latin typeface="Chalkboard"/>
              </a:rPr>
              <a:t>Chapter 4: How do Wolves Live </a:t>
            </a:r>
            <a:r>
              <a:rPr kumimoji="0" lang="en-US" dirty="0" smtClean="0">
                <a:latin typeface="Chalkboard"/>
              </a:rPr>
              <a:t>Together……………..9</a:t>
            </a:r>
          </a:p>
          <a:p>
            <a:pPr marL="0" indent="0" eaLnBrk="1" hangingPunct="1">
              <a:buFontTx/>
              <a:buNone/>
            </a:pPr>
            <a:r>
              <a:rPr kumimoji="0" lang="en-US" dirty="0">
                <a:latin typeface="Chalkboard"/>
              </a:rPr>
              <a:t>Chapter 5: Interesting </a:t>
            </a:r>
            <a:r>
              <a:rPr kumimoji="0" lang="en-US" dirty="0" smtClean="0">
                <a:latin typeface="Chalkboard"/>
              </a:rPr>
              <a:t>Facts………………………………..10</a:t>
            </a:r>
          </a:p>
          <a:p>
            <a:pPr marL="0" indent="0" eaLnBrk="1" hangingPunct="1">
              <a:buFontTx/>
              <a:buNone/>
            </a:pPr>
            <a:endParaRPr kumimoji="0" lang="en-US" dirty="0">
              <a:latin typeface="Chalkboard"/>
            </a:endParaRPr>
          </a:p>
          <a:p>
            <a:pPr marL="0" indent="0" eaLnBrk="1" hangingPunct="1">
              <a:buFontTx/>
              <a:buNone/>
            </a:pPr>
            <a:r>
              <a:rPr kumimoji="0" lang="en-US" dirty="0">
                <a:latin typeface="Chalkboard"/>
              </a:rPr>
              <a:t>Glossary</a:t>
            </a:r>
          </a:p>
          <a:p>
            <a:pPr marL="0" indent="0" eaLnBrk="1" hangingPunct="1">
              <a:buFontTx/>
              <a:buNone/>
            </a:pPr>
            <a:r>
              <a:rPr kumimoji="0" lang="en-US" dirty="0">
                <a:latin typeface="Chalkboard"/>
              </a:rPr>
              <a:t>About the Author</a:t>
            </a:r>
          </a:p>
        </p:txBody>
      </p:sp>
    </p:spTree>
  </p:cSld>
  <p:clrMapOvr>
    <a:masterClrMapping/>
  </p:clrMapOvr>
  <p:transition spd="med" advTm="6892">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5"/>
          <p:cNvSpPr>
            <a:spLocks noGrp="1" noChangeArrowheads="1"/>
          </p:cNvSpPr>
          <p:nvPr>
            <p:ph type="title"/>
          </p:nvPr>
        </p:nvSpPr>
        <p:spPr/>
        <p:txBody>
          <a:bodyPr/>
          <a:lstStyle/>
          <a:p>
            <a:pPr eaLnBrk="1" hangingPunct="1"/>
            <a:r>
              <a:rPr lang="en-US" dirty="0"/>
              <a:t>Chapter 1:</a:t>
            </a:r>
            <a:br>
              <a:rPr lang="en-US" dirty="0"/>
            </a:br>
            <a:r>
              <a:rPr lang="en-US" dirty="0"/>
              <a:t>What It Looks Like</a:t>
            </a:r>
          </a:p>
        </p:txBody>
      </p:sp>
      <p:sp>
        <p:nvSpPr>
          <p:cNvPr id="21507" name="TextBox 4"/>
          <p:cNvSpPr txBox="1">
            <a:spLocks noChangeArrowheads="1"/>
          </p:cNvSpPr>
          <p:nvPr/>
        </p:nvSpPr>
        <p:spPr bwMode="auto">
          <a:xfrm>
            <a:off x="1219200" y="1828800"/>
            <a:ext cx="7239000" cy="1315745"/>
          </a:xfrm>
          <a:prstGeom prst="rect">
            <a:avLst/>
          </a:prstGeom>
          <a:noFill/>
          <a:ln w="9525">
            <a:noFill/>
            <a:miter lim="800000"/>
            <a:headEnd/>
            <a:tailEnd/>
          </a:ln>
        </p:spPr>
        <p:txBody>
          <a:bodyPr>
            <a:prstTxWarp prst="textNoShape">
              <a:avLst/>
            </a:prstTxWarp>
            <a:spAutoFit/>
          </a:bodyPr>
          <a:lstStyle/>
          <a:p>
            <a:pPr algn="ctr">
              <a:lnSpc>
                <a:spcPct val="150000"/>
              </a:lnSpc>
            </a:pPr>
            <a:r>
              <a:rPr lang="en-US" dirty="0">
                <a:latin typeface="Chalkboard"/>
              </a:rPr>
              <a:t>Wolves are ancestors of dogs.  There are two types of wolves.  There are red and gray. The gray wolf can be black, white, gray, or brown. </a:t>
            </a:r>
            <a:r>
              <a:rPr lang="en-US" dirty="0" smtClean="0">
                <a:latin typeface="Chalkboard"/>
              </a:rPr>
              <a:t> </a:t>
            </a:r>
          </a:p>
          <a:p>
            <a:endParaRPr lang="en-US" dirty="0"/>
          </a:p>
        </p:txBody>
      </p:sp>
      <p:pic>
        <p:nvPicPr>
          <p:cNvPr id="4" name="Picture 3" descr="Brayan.jpg"/>
          <p:cNvPicPr>
            <a:picLocks noChangeAspect="1"/>
          </p:cNvPicPr>
          <p:nvPr/>
        </p:nvPicPr>
        <p:blipFill>
          <a:blip r:embed="rId2"/>
          <a:stretch>
            <a:fillRect/>
          </a:stretch>
        </p:blipFill>
        <p:spPr>
          <a:xfrm>
            <a:off x="139262" y="3200400"/>
            <a:ext cx="9004738" cy="3276600"/>
          </a:xfrm>
          <a:prstGeom prst="rect">
            <a:avLst/>
          </a:prstGeom>
        </p:spPr>
      </p:pic>
    </p:spTree>
  </p:cSld>
  <p:clrMapOvr>
    <a:masterClrMapping/>
  </p:clrMapOvr>
  <p:transition spd="med" advTm="11474">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2133600" y="2438400"/>
            <a:ext cx="5181600" cy="2146742"/>
          </a:xfrm>
          <a:prstGeom prst="rect">
            <a:avLst/>
          </a:prstGeom>
          <a:noFill/>
        </p:spPr>
        <p:txBody>
          <a:bodyPr wrap="square" rtlCol="0">
            <a:spAutoFit/>
          </a:bodyPr>
          <a:lstStyle/>
          <a:p>
            <a:pPr>
              <a:lnSpc>
                <a:spcPct val="150000"/>
              </a:lnSpc>
            </a:pPr>
            <a:r>
              <a:rPr lang="en-US" dirty="0" smtClean="0">
                <a:latin typeface="Chalkboard"/>
              </a:rPr>
              <a:t>The red wolf can be reddish brown, gray or black. Red can be slender. They are strong, long legs, long tails and thick fur. Male wolves can weigh 100 pounds. Grown up wolves have sharp teeth.</a:t>
            </a:r>
            <a:endParaRPr lang="en-US" dirty="0">
              <a:latin typeface="Chalkboard"/>
            </a:endParaRPr>
          </a:p>
        </p:txBody>
      </p:sp>
    </p:spTree>
  </p:cSld>
  <p:clrMapOvr>
    <a:masterClrMapping/>
  </p:clrMapOvr>
  <p:transition spd="med" advTm="11798">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Aisatou.jpg"/>
          <p:cNvPicPr>
            <a:picLocks noChangeAspect="1"/>
          </p:cNvPicPr>
          <p:nvPr/>
        </p:nvPicPr>
        <p:blipFill>
          <a:blip r:embed="rId4"/>
          <a:stretch>
            <a:fillRect/>
          </a:stretch>
        </p:blipFill>
        <p:spPr>
          <a:xfrm>
            <a:off x="0" y="0"/>
            <a:ext cx="9144000" cy="6858000"/>
          </a:xfrm>
          <a:prstGeom prst="rect">
            <a:avLst/>
          </a:prstGeom>
          <a:blipFill rotWithShape="1">
            <a:blip r:embed="rId4">
              <a:alphaModFix amt="44000"/>
            </a:blip>
            <a:stretch>
              <a:fillRect/>
            </a:stretch>
          </a:blipFill>
        </p:spPr>
      </p:pic>
      <p:pic>
        <p:nvPicPr>
          <p:cNvPr id="6" name="ReginaldS.wav">
            <a:hlinkClick r:id="" action="ppaction://media"/>
          </p:cNvPr>
          <p:cNvPicPr>
            <a:picLocks noRot="1" noChangeAspect="1"/>
          </p:cNvPicPr>
          <p:nvPr>
            <a:audioFile r:link="rId2"/>
          </p:nvPr>
        </p:nvPicPr>
        <p:blipFill>
          <a:blip r:embed="rId5"/>
          <a:stretch>
            <a:fillRect/>
          </a:stretch>
        </p:blipFill>
        <p:spPr>
          <a:xfrm>
            <a:off x="8686800" y="685800"/>
            <a:ext cx="293687" cy="293687"/>
          </a:xfrm>
          <a:prstGeom prst="rect">
            <a:avLst/>
          </a:prstGeom>
        </p:spPr>
      </p:pic>
    </p:spTree>
    <p:custDataLst>
      <p:tags r:id="rId1"/>
    </p:custDataLst>
  </p:cSld>
  <p:clrMapOvr>
    <a:masterClrMapping/>
  </p:clrMapOvr>
  <p:transition spd="med" advTm="30033">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08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5"/>
          <p:cNvSpPr>
            <a:spLocks noGrp="1" noChangeArrowheads="1"/>
          </p:cNvSpPr>
          <p:nvPr>
            <p:ph type="title"/>
          </p:nvPr>
        </p:nvSpPr>
        <p:spPr/>
        <p:txBody>
          <a:bodyPr/>
          <a:lstStyle/>
          <a:p>
            <a:pPr eaLnBrk="1" hangingPunct="1"/>
            <a:r>
              <a:rPr lang="en-US" dirty="0"/>
              <a:t>Chapter 2:</a:t>
            </a:r>
            <a:br>
              <a:rPr lang="en-US" dirty="0"/>
            </a:br>
            <a:r>
              <a:rPr lang="en-US" dirty="0"/>
              <a:t>What It Eats</a:t>
            </a:r>
          </a:p>
        </p:txBody>
      </p:sp>
      <p:sp>
        <p:nvSpPr>
          <p:cNvPr id="6" name="Rectangle 5"/>
          <p:cNvSpPr/>
          <p:nvPr/>
        </p:nvSpPr>
        <p:spPr>
          <a:xfrm>
            <a:off x="685800" y="2690336"/>
            <a:ext cx="7696200" cy="3000822"/>
          </a:xfrm>
          <a:prstGeom prst="rect">
            <a:avLst/>
          </a:prstGeom>
        </p:spPr>
        <p:txBody>
          <a:bodyPr wrap="square">
            <a:spAutoFit/>
          </a:bodyPr>
          <a:lstStyle/>
          <a:p>
            <a:pPr algn="ctr">
              <a:lnSpc>
                <a:spcPct val="150000"/>
              </a:lnSpc>
            </a:pPr>
            <a:r>
              <a:rPr lang="en-US" dirty="0">
                <a:latin typeface="Chalkboard"/>
              </a:rPr>
              <a:t>Wolves are carnivores (meat eaters) but they will eat other foods as well. Their diet ranges from big game, such as elk and moose, to earthworms, berries and grasshoppers</a:t>
            </a:r>
            <a:r>
              <a:rPr lang="en-US" dirty="0" smtClean="0">
                <a:latin typeface="Chalkboard"/>
              </a:rPr>
              <a:t>.  In the summer, they eat mice, birds, and fish.  </a:t>
            </a:r>
          </a:p>
          <a:p>
            <a:pPr algn="ctr">
              <a:lnSpc>
                <a:spcPct val="150000"/>
              </a:lnSpc>
            </a:pPr>
            <a:r>
              <a:rPr lang="en-US" b="1" dirty="0" smtClean="0">
                <a:latin typeface="Comic Sans MS"/>
              </a:rPr>
              <a:t> </a:t>
            </a:r>
          </a:p>
          <a:p>
            <a:endParaRPr lang="en-US" b="1" dirty="0" smtClean="0"/>
          </a:p>
          <a:p>
            <a:endParaRPr lang="en-US" b="1" dirty="0" smtClean="0"/>
          </a:p>
          <a:p>
            <a:r>
              <a:rPr lang="en-US" b="1" dirty="0" smtClean="0"/>
              <a:t>  </a:t>
            </a:r>
            <a:endParaRPr lang="en-US" dirty="0"/>
          </a:p>
        </p:txBody>
      </p:sp>
      <p:pic>
        <p:nvPicPr>
          <p:cNvPr id="5" name="KeavonnaR.wav">
            <a:hlinkClick r:id="" action="ppaction://media"/>
          </p:cNvPr>
          <p:cNvPicPr>
            <a:picLocks noRot="1" noChangeAspect="1"/>
          </p:cNvPicPr>
          <p:nvPr>
            <a:audioFile r:link="rId1"/>
          </p:nvPr>
        </p:nvPicPr>
        <p:blipFill>
          <a:blip r:embed="rId3"/>
          <a:stretch>
            <a:fillRect/>
          </a:stretch>
        </p:blipFill>
        <p:spPr>
          <a:xfrm>
            <a:off x="4495800" y="6019800"/>
            <a:ext cx="293687" cy="293687"/>
          </a:xfrm>
          <a:prstGeom prst="rect">
            <a:avLst/>
          </a:prstGeom>
        </p:spPr>
      </p:pic>
    </p:spTree>
  </p:cSld>
  <p:clrMapOvr>
    <a:masterClrMapping/>
  </p:clrMapOvr>
  <p:transition spd="med" advTm="22688">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86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Rectangle 7"/>
          <p:cNvSpPr/>
          <p:nvPr/>
        </p:nvSpPr>
        <p:spPr>
          <a:xfrm>
            <a:off x="1066800" y="5126757"/>
            <a:ext cx="7315200" cy="1315745"/>
          </a:xfrm>
          <a:prstGeom prst="rect">
            <a:avLst/>
          </a:prstGeom>
        </p:spPr>
        <p:txBody>
          <a:bodyPr wrap="square">
            <a:spAutoFit/>
          </a:bodyPr>
          <a:lstStyle/>
          <a:p>
            <a:pPr algn="ctr">
              <a:lnSpc>
                <a:spcPct val="150000"/>
              </a:lnSpc>
            </a:pPr>
            <a:r>
              <a:rPr lang="en-US" dirty="0" smtClean="0">
                <a:latin typeface="Chalkboard"/>
              </a:rPr>
              <a:t>Wolves are fast eaters. They eat their food fast so that it will not be stolen by predators. Wolves hide their food from predators. They also hide their food so they can come back later to eat it.</a:t>
            </a:r>
          </a:p>
        </p:txBody>
      </p:sp>
      <p:pic>
        <p:nvPicPr>
          <p:cNvPr id="10" name="Picture 9" descr="Taniyah.jpg"/>
          <p:cNvPicPr>
            <a:picLocks noChangeAspect="1"/>
          </p:cNvPicPr>
          <p:nvPr/>
        </p:nvPicPr>
        <p:blipFill>
          <a:blip r:embed="rId2"/>
          <a:stretch>
            <a:fillRect/>
          </a:stretch>
        </p:blipFill>
        <p:spPr>
          <a:xfrm>
            <a:off x="0" y="141747"/>
            <a:ext cx="9143999" cy="5039853"/>
          </a:xfrm>
          <a:prstGeom prst="rect">
            <a:avLst/>
          </a:prstGeom>
        </p:spPr>
      </p:pic>
    </p:spTree>
  </p:cSld>
  <p:clrMapOvr>
    <a:masterClrMapping/>
  </p:clrMapOvr>
  <p:transition spd="med" advTm="10940">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5"/>
          <p:cNvSpPr>
            <a:spLocks noGrp="1" noChangeArrowheads="1"/>
          </p:cNvSpPr>
          <p:nvPr>
            <p:ph type="title"/>
          </p:nvPr>
        </p:nvSpPr>
        <p:spPr>
          <a:xfrm>
            <a:off x="1295400" y="304800"/>
            <a:ext cx="7086600" cy="1143000"/>
          </a:xfrm>
        </p:spPr>
        <p:txBody>
          <a:bodyPr/>
          <a:lstStyle/>
          <a:p>
            <a:pPr eaLnBrk="1" hangingPunct="1"/>
            <a:r>
              <a:rPr lang="en-US" dirty="0"/>
              <a:t>Chapter 3:</a:t>
            </a:r>
            <a:br>
              <a:rPr lang="en-US" dirty="0"/>
            </a:br>
            <a:r>
              <a:rPr lang="en-US" dirty="0"/>
              <a:t>Where It Lives</a:t>
            </a:r>
          </a:p>
        </p:txBody>
      </p:sp>
      <p:sp>
        <p:nvSpPr>
          <p:cNvPr id="6" name="TextBox 5"/>
          <p:cNvSpPr txBox="1"/>
          <p:nvPr/>
        </p:nvSpPr>
        <p:spPr>
          <a:xfrm flipH="1">
            <a:off x="1828800" y="3733800"/>
            <a:ext cx="6095998" cy="2146742"/>
          </a:xfrm>
          <a:prstGeom prst="rect">
            <a:avLst/>
          </a:prstGeom>
          <a:noFill/>
        </p:spPr>
        <p:txBody>
          <a:bodyPr wrap="square" rtlCol="0">
            <a:spAutoFit/>
          </a:bodyPr>
          <a:lstStyle/>
          <a:p>
            <a:pPr algn="ctr">
              <a:lnSpc>
                <a:spcPct val="150000"/>
              </a:lnSpc>
            </a:pPr>
            <a:r>
              <a:rPr lang="en-US" dirty="0" smtClean="0">
                <a:latin typeface="Chalkboard"/>
              </a:rPr>
              <a:t>Wolves live in North America (mostly Canada), Northern Europe, and Asia. Wolves can be found in national parks or wilderness areas. They live places that are cold.  They can live in the mountains. They often live in the forest. Wolves do not live near people</a:t>
            </a:r>
            <a:r>
              <a:rPr lang="en-US" dirty="0" smtClean="0">
                <a:latin typeface="Comic Sans MS"/>
              </a:rPr>
              <a:t>.  </a:t>
            </a:r>
          </a:p>
          <a:p>
            <a:pPr algn="ctr">
              <a:lnSpc>
                <a:spcPct val="150000"/>
              </a:lnSpc>
            </a:pPr>
            <a:endParaRPr lang="en-US" dirty="0">
              <a:latin typeface="Comic Sans MS"/>
            </a:endParaRPr>
          </a:p>
        </p:txBody>
      </p:sp>
      <p:pic>
        <p:nvPicPr>
          <p:cNvPr id="4" name="Picture 3" descr="wolfmap.png"/>
          <p:cNvPicPr>
            <a:picLocks noChangeAspect="1"/>
          </p:cNvPicPr>
          <p:nvPr/>
        </p:nvPicPr>
        <p:blipFill>
          <a:blip r:embed="rId3"/>
          <a:stretch>
            <a:fillRect/>
          </a:stretch>
        </p:blipFill>
        <p:spPr>
          <a:xfrm>
            <a:off x="1524000" y="1676400"/>
            <a:ext cx="6324600" cy="1828800"/>
          </a:xfrm>
          <a:prstGeom prst="rect">
            <a:avLst/>
          </a:prstGeom>
        </p:spPr>
      </p:pic>
      <p:pic>
        <p:nvPicPr>
          <p:cNvPr id="7" name="TianaS.wav">
            <a:hlinkClick r:id="" action="ppaction://media"/>
          </p:cNvPr>
          <p:cNvPicPr>
            <a:picLocks noRot="1" noChangeAspect="1"/>
          </p:cNvPicPr>
          <p:nvPr>
            <a:audioFile r:link="rId1"/>
          </p:nvPr>
        </p:nvPicPr>
        <p:blipFill>
          <a:blip r:embed="rId4"/>
          <a:stretch>
            <a:fillRect/>
          </a:stretch>
        </p:blipFill>
        <p:spPr>
          <a:xfrm>
            <a:off x="3733800" y="3200400"/>
            <a:ext cx="152400" cy="152400"/>
          </a:xfrm>
          <a:prstGeom prst="rect">
            <a:avLst/>
          </a:prstGeom>
        </p:spPr>
      </p:pic>
    </p:spTree>
  </p:cSld>
  <p:clrMapOvr>
    <a:masterClrMapping/>
  </p:clrMapOvr>
  <p:transition spd="med" advTm="22016">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127"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tags/tag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TIMING" val="|26.2"/>
</p:tagLst>
</file>

<file path=ppt/theme/theme1.xml><?xml version="1.0" encoding="utf-8"?>
<a:theme xmlns:a="http://schemas.openxmlformats.org/drawingml/2006/main" name="Blank Presentation">
  <a:themeElements>
    <a:clrScheme name="Blank Presentation 1">
      <a:dk1>
        <a:srgbClr val="330000"/>
      </a:dk1>
      <a:lt1>
        <a:srgbClr val="FFFFFF"/>
      </a:lt1>
      <a:dk2>
        <a:srgbClr val="320000"/>
      </a:dk2>
      <a:lt2>
        <a:srgbClr val="808080"/>
      </a:lt2>
      <a:accent1>
        <a:srgbClr val="FFCC00"/>
      </a:accent1>
      <a:accent2>
        <a:srgbClr val="FFDC4C"/>
      </a:accent2>
      <a:accent3>
        <a:srgbClr val="FFFFFF"/>
      </a:accent3>
      <a:accent4>
        <a:srgbClr val="2A0000"/>
      </a:accent4>
      <a:accent5>
        <a:srgbClr val="FFE2AA"/>
      </a:accent5>
      <a:accent6>
        <a:srgbClr val="E7C744"/>
      </a:accent6>
      <a:hlink>
        <a:srgbClr val="009999"/>
      </a:hlink>
      <a:folHlink>
        <a:srgbClr val="CC6018"/>
      </a:folHlink>
    </a:clrScheme>
    <a:fontScheme name="Blank Presentation">
      <a:majorFont>
        <a:latin typeface="Comic Sans MS"/>
        <a:ea typeface="ＭＳ Ｐゴシック"/>
        <a:cs typeface="ＭＳ Ｐゴシック"/>
      </a:majorFont>
      <a:minorFont>
        <a:latin typeface="Comic Sans MS"/>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Blank Presentation 1">
        <a:dk1>
          <a:srgbClr val="330000"/>
        </a:dk1>
        <a:lt1>
          <a:srgbClr val="FFFFFF"/>
        </a:lt1>
        <a:dk2>
          <a:srgbClr val="320000"/>
        </a:dk2>
        <a:lt2>
          <a:srgbClr val="808080"/>
        </a:lt2>
        <a:accent1>
          <a:srgbClr val="FFCC00"/>
        </a:accent1>
        <a:accent2>
          <a:srgbClr val="FFDC4C"/>
        </a:accent2>
        <a:accent3>
          <a:srgbClr val="FFFFFF"/>
        </a:accent3>
        <a:accent4>
          <a:srgbClr val="2A0000"/>
        </a:accent4>
        <a:accent5>
          <a:srgbClr val="FFE2AA"/>
        </a:accent5>
        <a:accent6>
          <a:srgbClr val="E7C744"/>
        </a:accent6>
        <a:hlink>
          <a:srgbClr val="009999"/>
        </a:hlink>
        <a:folHlink>
          <a:srgbClr val="CC601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6883</TotalTime>
  <Words>616</Words>
  <Application>Microsoft Office PowerPoint</Application>
  <PresentationFormat>On-screen Show (4:3)</PresentationFormat>
  <Paragraphs>50</Paragraphs>
  <Slides>13</Slides>
  <Notes>2</Notes>
  <HiddenSlides>0</HiddenSlides>
  <MMClips>7</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Blank Presentation</vt:lpstr>
      <vt:lpstr>Wolves</vt:lpstr>
      <vt:lpstr>Dedication</vt:lpstr>
      <vt:lpstr>Table of Contents</vt:lpstr>
      <vt:lpstr>Chapter 1: What It Looks Like</vt:lpstr>
      <vt:lpstr>Slide 4</vt:lpstr>
      <vt:lpstr>Slide 5</vt:lpstr>
      <vt:lpstr>Chapter 2: What It Eats</vt:lpstr>
      <vt:lpstr>Slide 7</vt:lpstr>
      <vt:lpstr>Chapter 3: Where It Lives</vt:lpstr>
      <vt:lpstr>How Do Wolves Live Together?</vt:lpstr>
      <vt:lpstr>Chapter 4: Interesting Facts</vt:lpstr>
      <vt:lpstr>Glossary</vt:lpstr>
      <vt:lpstr>About the Author and Illustrators</vt:lpstr>
    </vt:vector>
  </TitlesOfParts>
  <Company>TechKNOW</Company>
  <LinksUpToDate>false</LinksUpToDate>
  <SharedDoc>false</SharedDoc>
  <HyperlinksChanged>false</HyperlinksChanged>
  <AppVersion>12.0001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 About</dc:title>
  <dc:creator>Susannah Moran</dc:creator>
  <cp:lastModifiedBy>NYCDOE Schools</cp:lastModifiedBy>
  <cp:revision>74</cp:revision>
  <dcterms:created xsi:type="dcterms:W3CDTF">2010-05-03T17:03:35Z</dcterms:created>
  <dcterms:modified xsi:type="dcterms:W3CDTF">2010-05-03T17:12:04Z</dcterms:modified>
</cp:coreProperties>
</file>